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50" d="100"/>
          <a:sy n="150" d="100"/>
        </p:scale>
        <p:origin x="-468" y="-72"/>
      </p:cViewPr>
      <p:guideLst>
        <p:guide orient="horz" pos="1054"/>
        <p:guide orient="horz" pos="828"/>
        <p:guide orient="horz" pos="487"/>
        <p:guide orient="horz" pos="5"/>
        <p:guide orient="horz" pos="1253"/>
        <p:guide orient="horz" pos="1678"/>
        <p:guide orient="horz" pos="1848"/>
        <p:guide orient="horz" pos="2047"/>
        <p:guide orient="horz" pos="2443"/>
        <p:guide orient="horz" pos="3181"/>
        <p:guide orient="horz" pos="3833"/>
        <p:guide orient="horz" pos="3974"/>
        <p:guide orient="horz" pos="1933"/>
        <p:guide orient="horz" pos="2358"/>
        <p:guide orient="horz" pos="2755"/>
        <p:guide orient="horz" pos="2642"/>
        <p:guide orient="horz" pos="2925"/>
        <p:guide orient="horz" pos="3436"/>
        <p:guide orient="horz" pos="3266"/>
        <p:guide orient="horz" pos="3322"/>
        <p:guide orient="horz" pos="1111"/>
        <p:guide orient="horz" pos="1565"/>
        <p:guide orient="horz" pos="1735"/>
        <p:guide orient="horz" pos="3010"/>
        <p:guide orient="horz" pos="686"/>
        <p:guide pos="2965"/>
        <p:guide pos="640"/>
        <p:guide pos="1094"/>
        <p:guide pos="1633"/>
        <p:guide pos="3362"/>
        <p:guide pos="3419"/>
        <p:guide pos="1689"/>
        <p:guide pos="2398"/>
        <p:guide pos="3901"/>
        <p:guide pos="3957"/>
        <p:guide pos="4666"/>
        <p:guide pos="1151"/>
        <p:guide pos="1859"/>
        <p:guide pos="4127"/>
        <p:guide pos="5035"/>
        <p:guide pos="4864"/>
        <p:guide pos="52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2267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04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78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225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5779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5406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719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722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1499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7241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7169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01E4E-C190-43BC-AAA0-AC709FB1C213}" type="datetimeFigureOut">
              <a:rPr lang="ko-KR" altLang="en-US" smtClean="0"/>
              <a:pPr/>
              <a:t>2015-06-18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EBCDA-6C31-408E-8AFC-B965707D75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3416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ip-biz.kr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844824"/>
            <a:ext cx="7740860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 smtClean="0"/>
              <a:t>명칭</a:t>
            </a:r>
            <a:r>
              <a:rPr lang="en-US" altLang="ko-KR" sz="1500" dirty="0" smtClean="0"/>
              <a:t>: IP-Biz </a:t>
            </a:r>
            <a:r>
              <a:rPr lang="ko-KR" altLang="en-US" sz="1500" dirty="0" smtClean="0"/>
              <a:t>하나로 서비스</a:t>
            </a:r>
            <a:endParaRPr lang="en-US" altLang="ko-KR" sz="1500" dirty="0" smtClean="0"/>
          </a:p>
          <a:p>
            <a:r>
              <a:rPr lang="en-US" altLang="ko-KR" sz="1500" dirty="0" smtClean="0"/>
              <a:t>URL : </a:t>
            </a:r>
            <a:r>
              <a:rPr lang="en-US" altLang="ko-KR" sz="1600" dirty="0" smtClean="0">
                <a:hlinkClick r:id="rId2"/>
              </a:rPr>
              <a:t>https://ip-biz.kr</a:t>
            </a:r>
            <a:endParaRPr lang="en-US" altLang="ko-KR" sz="1600" dirty="0"/>
          </a:p>
          <a:p>
            <a:r>
              <a:rPr lang="ko-KR" altLang="en-US" sz="1500" dirty="0" smtClean="0"/>
              <a:t>연락처 </a:t>
            </a:r>
            <a:r>
              <a:rPr lang="en-US" altLang="ko-KR" sz="1500" dirty="0" smtClean="0"/>
              <a:t>: 02) 3287-4217</a:t>
            </a:r>
          </a:p>
          <a:p>
            <a:r>
              <a:rPr lang="ko-KR" altLang="en-US" sz="1500" dirty="0" smtClean="0"/>
              <a:t>소재지 </a:t>
            </a:r>
            <a:r>
              <a:rPr lang="en-US" altLang="ko-KR" sz="1500" dirty="0" smtClean="0"/>
              <a:t>: </a:t>
            </a:r>
            <a:r>
              <a:rPr lang="ko-KR" altLang="en-US" sz="1600" dirty="0"/>
              <a:t>서울 강남구 </a:t>
            </a:r>
            <a:r>
              <a:rPr lang="ko-KR" altLang="en-US" sz="1600" dirty="0" err="1"/>
              <a:t>테헤란로</a:t>
            </a:r>
            <a:r>
              <a:rPr lang="ko-KR" altLang="en-US" sz="1600" dirty="0"/>
              <a:t> </a:t>
            </a:r>
            <a:r>
              <a:rPr lang="en-US" altLang="ko-KR" sz="1600" dirty="0"/>
              <a:t>131 </a:t>
            </a:r>
            <a:r>
              <a:rPr lang="ko-KR" altLang="en-US" sz="1600" dirty="0"/>
              <a:t>한국지식재산센터 </a:t>
            </a:r>
            <a:r>
              <a:rPr lang="en-US" altLang="ko-KR" sz="1600" dirty="0"/>
              <a:t>8</a:t>
            </a:r>
            <a:r>
              <a:rPr lang="ko-KR" altLang="en-US" sz="1600" dirty="0" smtClean="0"/>
              <a:t>층</a:t>
            </a:r>
            <a:endParaRPr lang="en-US" altLang="ko-KR" sz="1600" dirty="0" smtClean="0"/>
          </a:p>
          <a:p>
            <a:endParaRPr lang="en-US" altLang="ko-KR" sz="1500" dirty="0" smtClean="0"/>
          </a:p>
          <a:p>
            <a:r>
              <a:rPr lang="ko-KR" altLang="en-US" sz="1500" dirty="0" err="1" smtClean="0"/>
              <a:t>ㅇ</a:t>
            </a:r>
            <a:r>
              <a:rPr lang="ko-KR" altLang="en-US" sz="1500" dirty="0" smtClean="0"/>
              <a:t> </a:t>
            </a:r>
            <a:r>
              <a:rPr lang="en-US" altLang="ko-KR" sz="1500" dirty="0" smtClean="0"/>
              <a:t>IP-Biz </a:t>
            </a:r>
            <a:r>
              <a:rPr lang="ko-KR" altLang="en-US" sz="1500" dirty="0" smtClean="0"/>
              <a:t>하나로 서비스란</a:t>
            </a:r>
            <a:r>
              <a:rPr lang="en-US" altLang="ko-KR" sz="1500" dirty="0" smtClean="0"/>
              <a:t>? </a:t>
            </a:r>
          </a:p>
          <a:p>
            <a:r>
              <a:rPr lang="en-US" altLang="ko-KR" sz="1500" dirty="0"/>
              <a:t> </a:t>
            </a:r>
            <a:r>
              <a:rPr lang="en-US" altLang="ko-KR" sz="1500" dirty="0" smtClean="0"/>
              <a:t> - </a:t>
            </a:r>
            <a:r>
              <a:rPr lang="ko-KR" altLang="en-US" sz="1500" dirty="0" smtClean="0"/>
              <a:t>특허청이 보유한 제품 중심의 지식재산권 정보와 기술∙시장∙기업∙</a:t>
            </a:r>
            <a:r>
              <a:rPr lang="en-US" altLang="ko-KR" sz="1500" dirty="0" smtClean="0"/>
              <a:t>R&amp;D </a:t>
            </a:r>
            <a:r>
              <a:rPr lang="ko-KR" altLang="en-US" sz="1500" dirty="0" smtClean="0"/>
              <a:t>등의 비즈니스</a:t>
            </a:r>
            <a:endParaRPr lang="en-US" altLang="ko-KR" sz="1500" dirty="0" smtClean="0"/>
          </a:p>
          <a:p>
            <a:r>
              <a:rPr lang="en-US" altLang="ko-KR" sz="1500" dirty="0"/>
              <a:t> </a:t>
            </a:r>
            <a:r>
              <a:rPr lang="en-US" altLang="ko-KR" sz="1500" dirty="0" smtClean="0"/>
              <a:t>  </a:t>
            </a:r>
            <a:r>
              <a:rPr lang="ko-KR" altLang="en-US" sz="1500" dirty="0" smtClean="0"/>
              <a:t> 정보를 손쉽게 접근할 수 있는 통합정보채널입니다</a:t>
            </a:r>
            <a:r>
              <a:rPr lang="en-US" altLang="ko-KR" sz="1500" dirty="0" smtClean="0"/>
              <a:t>.</a:t>
            </a:r>
          </a:p>
          <a:p>
            <a:endParaRPr lang="en-US" altLang="ko-KR" sz="1500" dirty="0"/>
          </a:p>
          <a:p>
            <a:r>
              <a:rPr lang="ko-KR" altLang="en-US" sz="1500" dirty="0" err="1" smtClean="0"/>
              <a:t>ㅇ</a:t>
            </a:r>
            <a:r>
              <a:rPr lang="ko-KR" altLang="en-US" sz="1500" dirty="0" smtClean="0"/>
              <a:t> 주요서비스 </a:t>
            </a:r>
            <a:r>
              <a:rPr lang="en-US" altLang="ko-KR" sz="1500" dirty="0" smtClean="0"/>
              <a:t>: </a:t>
            </a:r>
          </a:p>
          <a:p>
            <a:r>
              <a:rPr lang="en-US" altLang="ko-KR" sz="1500" dirty="0"/>
              <a:t> </a:t>
            </a:r>
            <a:r>
              <a:rPr lang="en-US" altLang="ko-KR" sz="1500" dirty="0" smtClean="0"/>
              <a:t> - </a:t>
            </a:r>
            <a:r>
              <a:rPr lang="ko-KR" altLang="en-US" sz="1500" dirty="0" smtClean="0"/>
              <a:t>특허 정보 </a:t>
            </a:r>
            <a:r>
              <a:rPr lang="en-US" altLang="ko-KR" sz="1500" dirty="0" smtClean="0"/>
              <a:t>: </a:t>
            </a:r>
            <a:r>
              <a:rPr lang="ko-KR" altLang="en-US" sz="1500" dirty="0" smtClean="0"/>
              <a:t>제품별 특허정보</a:t>
            </a:r>
            <a:r>
              <a:rPr lang="en-US" altLang="ko-KR" sz="1500" dirty="0"/>
              <a:t>/</a:t>
            </a:r>
            <a:r>
              <a:rPr lang="ko-KR" altLang="en-US" sz="1500" dirty="0" smtClean="0"/>
              <a:t>특허기술동향조사보고서</a:t>
            </a:r>
            <a:r>
              <a:rPr lang="en-US" altLang="ko-KR" sz="1500" dirty="0"/>
              <a:t>/</a:t>
            </a:r>
            <a:r>
              <a:rPr lang="ko-KR" altLang="en-US" sz="1500" dirty="0" smtClean="0"/>
              <a:t>유망기술정보</a:t>
            </a:r>
            <a:r>
              <a:rPr lang="en-US" altLang="ko-KR" sz="1500" dirty="0" smtClean="0"/>
              <a:t>/</a:t>
            </a:r>
            <a:r>
              <a:rPr lang="ko-KR" altLang="en-US" sz="1500" dirty="0" smtClean="0"/>
              <a:t>특허기술거래정보</a:t>
            </a:r>
            <a:r>
              <a:rPr lang="en-US" altLang="ko-KR" sz="1500" dirty="0" smtClean="0"/>
              <a:t>/</a:t>
            </a:r>
            <a:r>
              <a:rPr lang="ko-KR" altLang="en-US" sz="1500" dirty="0" smtClean="0"/>
              <a:t>표준특허정보</a:t>
            </a:r>
            <a:r>
              <a:rPr lang="en-US" altLang="ko-KR" sz="1500" dirty="0" smtClean="0"/>
              <a:t>/</a:t>
            </a:r>
            <a:r>
              <a:rPr lang="ko-KR" altLang="en-US" sz="1500" dirty="0" smtClean="0"/>
              <a:t>특허분쟁정보</a:t>
            </a:r>
            <a:endParaRPr lang="en-US" altLang="ko-KR" sz="1500" dirty="0" smtClean="0"/>
          </a:p>
          <a:p>
            <a:r>
              <a:rPr lang="en-US" altLang="ko-KR" sz="1500" dirty="0"/>
              <a:t> </a:t>
            </a:r>
            <a:r>
              <a:rPr lang="en-US" altLang="ko-KR" sz="1500" dirty="0" smtClean="0"/>
              <a:t> - </a:t>
            </a:r>
            <a:r>
              <a:rPr lang="ko-KR" altLang="en-US" sz="1500" dirty="0" smtClean="0"/>
              <a:t>비즈니스 정보 </a:t>
            </a:r>
            <a:r>
              <a:rPr lang="en-US" altLang="ko-KR" sz="1500" dirty="0" smtClean="0"/>
              <a:t>: </a:t>
            </a:r>
            <a:r>
              <a:rPr lang="ko-KR" altLang="en-US" sz="1500" dirty="0" smtClean="0"/>
              <a:t>시장동향정보</a:t>
            </a:r>
            <a:r>
              <a:rPr lang="en-US" altLang="ko-KR" sz="1500" dirty="0" smtClean="0"/>
              <a:t>/</a:t>
            </a:r>
            <a:r>
              <a:rPr lang="ko-KR" altLang="en-US" sz="1500" dirty="0" smtClean="0"/>
              <a:t>기술동향정보</a:t>
            </a:r>
            <a:r>
              <a:rPr lang="en-US" altLang="ko-KR" sz="1500" dirty="0" smtClean="0"/>
              <a:t>/</a:t>
            </a:r>
            <a:r>
              <a:rPr lang="ko-KR" altLang="en-US" sz="1500" dirty="0" smtClean="0"/>
              <a:t>기업정보</a:t>
            </a:r>
            <a:r>
              <a:rPr lang="en-US" altLang="ko-KR" sz="1500" dirty="0" smtClean="0"/>
              <a:t>/</a:t>
            </a:r>
            <a:r>
              <a:rPr lang="ko-KR" altLang="en-US" sz="1500" dirty="0" smtClean="0"/>
              <a:t>국가</a:t>
            </a:r>
            <a:r>
              <a:rPr lang="en-US" altLang="ko-KR" sz="1500" dirty="0" smtClean="0"/>
              <a:t>R&amp;D</a:t>
            </a:r>
            <a:r>
              <a:rPr lang="ko-KR" altLang="en-US" sz="1500" dirty="0" smtClean="0"/>
              <a:t>정보</a:t>
            </a:r>
            <a:r>
              <a:rPr lang="en-US" altLang="ko-KR" sz="1500" dirty="0" smtClean="0"/>
              <a:t>/</a:t>
            </a:r>
            <a:r>
              <a:rPr lang="ko-KR" altLang="en-US" sz="1500" dirty="0" smtClean="0"/>
              <a:t>거래기술정보</a:t>
            </a:r>
            <a:endParaRPr lang="en-US" altLang="ko-KR" sz="1500" dirty="0"/>
          </a:p>
        </p:txBody>
      </p:sp>
      <p:grpSp>
        <p:nvGrpSpPr>
          <p:cNvPr id="5" name="그룹 4"/>
          <p:cNvGrpSpPr/>
          <p:nvPr/>
        </p:nvGrpSpPr>
        <p:grpSpPr>
          <a:xfrm>
            <a:off x="926595" y="567730"/>
            <a:ext cx="2034950" cy="814917"/>
            <a:chOff x="926595" y="567730"/>
            <a:chExt cx="2034950" cy="814917"/>
          </a:xfrm>
        </p:grpSpPr>
        <p:pic>
          <p:nvPicPr>
            <p:cNvPr id="11" name="그림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33" r="81033" b="78927"/>
            <a:stretch/>
          </p:blipFill>
          <p:spPr>
            <a:xfrm>
              <a:off x="926595" y="567730"/>
              <a:ext cx="829979" cy="814917"/>
            </a:xfrm>
            <a:prstGeom prst="rect">
              <a:avLst/>
            </a:prstGeom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2312" y="709677"/>
              <a:ext cx="1142200" cy="368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9545" y="1096889"/>
              <a:ext cx="1152000" cy="209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그룹 7"/>
          <p:cNvGrpSpPr/>
          <p:nvPr/>
        </p:nvGrpSpPr>
        <p:grpSpPr>
          <a:xfrm>
            <a:off x="5388974" y="576158"/>
            <a:ext cx="2378381" cy="814917"/>
            <a:chOff x="5388974" y="576158"/>
            <a:chExt cx="2378381" cy="814917"/>
          </a:xfrm>
        </p:grpSpPr>
        <p:pic>
          <p:nvPicPr>
            <p:cNvPr id="14" name="그림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33" r="81033" b="78927"/>
            <a:stretch/>
          </p:blipFill>
          <p:spPr>
            <a:xfrm>
              <a:off x="5388974" y="576158"/>
              <a:ext cx="829979" cy="814917"/>
            </a:xfrm>
            <a:prstGeom prst="rect">
              <a:avLst/>
            </a:prstGeom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0721" y="811805"/>
              <a:ext cx="1142200" cy="368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1355" y="792755"/>
              <a:ext cx="576000" cy="104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8020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90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25</cp:revision>
  <cp:lastPrinted>2015-05-21T02:26:03Z</cp:lastPrinted>
  <dcterms:created xsi:type="dcterms:W3CDTF">2015-03-26T08:46:14Z</dcterms:created>
  <dcterms:modified xsi:type="dcterms:W3CDTF">2015-06-18T01:52:49Z</dcterms:modified>
</cp:coreProperties>
</file>